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6" r:id="rId12"/>
    <p:sldId id="269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88E2-CEB7-DF4B-BAEC-41F431017CCF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4D41-7520-FF43-B8E1-9232C61CA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9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88E2-CEB7-DF4B-BAEC-41F431017CCF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4D41-7520-FF43-B8E1-9232C61CA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4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88E2-CEB7-DF4B-BAEC-41F431017CCF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4D41-7520-FF43-B8E1-9232C61CA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9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88E2-CEB7-DF4B-BAEC-41F431017CCF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4D41-7520-FF43-B8E1-9232C61CA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4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88E2-CEB7-DF4B-BAEC-41F431017CCF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4D41-7520-FF43-B8E1-9232C61CA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7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88E2-CEB7-DF4B-BAEC-41F431017CCF}" type="datetimeFigureOut">
              <a:rPr lang="en-US" smtClean="0"/>
              <a:t>5/2/18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4D41-7520-FF43-B8E1-9232C61CA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7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88E2-CEB7-DF4B-BAEC-41F431017CCF}" type="datetimeFigureOut">
              <a:rPr lang="en-US" smtClean="0"/>
              <a:t>5/2/18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4D41-7520-FF43-B8E1-9232C61CA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4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88E2-CEB7-DF4B-BAEC-41F431017CCF}" type="datetimeFigureOut">
              <a:rPr lang="en-US" smtClean="0"/>
              <a:t>5/2/18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4D41-7520-FF43-B8E1-9232C61CA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88E2-CEB7-DF4B-BAEC-41F431017CCF}" type="datetimeFigureOut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4D41-7520-FF43-B8E1-9232C61CA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3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88E2-CEB7-DF4B-BAEC-41F431017CCF}" type="datetimeFigureOut">
              <a:rPr lang="en-US" smtClean="0"/>
              <a:t>5/2/18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4D41-7520-FF43-B8E1-9232C61CA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2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88E2-CEB7-DF4B-BAEC-41F431017CCF}" type="datetimeFigureOut">
              <a:rPr lang="en-US" smtClean="0"/>
              <a:t>5/2/18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4D41-7520-FF43-B8E1-9232C61CA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4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988E2-CEB7-DF4B-BAEC-41F431017CCF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A4D41-7520-FF43-B8E1-9232C61CA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3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V Para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3318" y="2644970"/>
            <a:ext cx="36589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Comic Sans MS"/>
                <a:cs typeface="Comic Sans MS"/>
              </a:rPr>
              <a:t>Por</a:t>
            </a:r>
            <a:r>
              <a:rPr lang="en-US" sz="5400" b="1" dirty="0" smtClean="0">
                <a:latin typeface="Comic Sans MS"/>
                <a:cs typeface="Comic Sans MS"/>
              </a:rPr>
              <a:t> v Para</a:t>
            </a:r>
            <a:endParaRPr lang="en-US" sz="54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53885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2874" y="699894"/>
            <a:ext cx="1956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Comic Sans MS"/>
                <a:cs typeface="Comic Sans MS"/>
              </a:rPr>
              <a:t>Para:</a:t>
            </a:r>
            <a:endParaRPr lang="en-US" sz="5400" b="1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873" y="1623224"/>
            <a:ext cx="74759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/>
                <a:cs typeface="Comic Sans MS"/>
              </a:rPr>
              <a:t>recipient</a:t>
            </a:r>
            <a:endParaRPr lang="en-US" sz="3200" b="1" i="1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022" y="3268650"/>
            <a:ext cx="81190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/>
                <a:cs typeface="Comic Sans MS"/>
              </a:rPr>
              <a:t>Los </a:t>
            </a:r>
            <a:r>
              <a:rPr lang="en-US" sz="3200" b="1" dirty="0" err="1" smtClean="0">
                <a:latin typeface="Comic Sans MS"/>
                <a:cs typeface="Comic Sans MS"/>
              </a:rPr>
              <a:t>regalos</a:t>
            </a:r>
            <a:r>
              <a:rPr lang="en-US" sz="3200" b="1" dirty="0" smtClean="0">
                <a:latin typeface="Comic Sans MS"/>
                <a:cs typeface="Comic Sans MS"/>
              </a:rPr>
              <a:t> son </a:t>
            </a:r>
            <a:r>
              <a:rPr lang="en-US" sz="32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para</a:t>
            </a:r>
            <a:r>
              <a:rPr lang="en-US" sz="3200" b="1" dirty="0" smtClean="0">
                <a:latin typeface="Comic Sans MS"/>
                <a:cs typeface="Comic Sans MS"/>
              </a:rPr>
              <a:t> los </a:t>
            </a:r>
            <a:r>
              <a:rPr lang="en-US" sz="3200" b="1" dirty="0" err="1" smtClean="0">
                <a:latin typeface="Comic Sans MS"/>
                <a:cs typeface="Comic Sans MS"/>
              </a:rPr>
              <a:t>niños</a:t>
            </a:r>
            <a:r>
              <a:rPr lang="en-US" sz="3200" b="1" dirty="0" smtClean="0">
                <a:latin typeface="Comic Sans MS"/>
                <a:cs typeface="Comic Sans MS"/>
              </a:rPr>
              <a:t>.</a:t>
            </a:r>
            <a:endParaRPr lang="en-US" sz="32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33359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2874" y="699894"/>
            <a:ext cx="1956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Comic Sans MS"/>
                <a:cs typeface="Comic Sans MS"/>
              </a:rPr>
              <a:t>Para:</a:t>
            </a:r>
            <a:endParaRPr lang="en-US" sz="5400" b="1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873" y="1623224"/>
            <a:ext cx="74759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/>
                <a:cs typeface="Comic Sans MS"/>
              </a:rPr>
              <a:t>career goal</a:t>
            </a:r>
            <a:endParaRPr lang="en-US" sz="3200" b="1" i="1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022" y="3268650"/>
            <a:ext cx="81190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omic Sans MS"/>
                <a:cs typeface="Comic Sans MS"/>
              </a:rPr>
              <a:t>Yo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estudio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para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médica</a:t>
            </a:r>
            <a:r>
              <a:rPr lang="en-US" sz="3200" b="1" dirty="0" smtClean="0">
                <a:latin typeface="Comic Sans MS"/>
                <a:cs typeface="Comic Sans MS"/>
              </a:rPr>
              <a:t>.</a:t>
            </a:r>
            <a:endParaRPr lang="en-US" sz="32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79455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2874" y="699894"/>
            <a:ext cx="1956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Comic Sans MS"/>
                <a:cs typeface="Comic Sans MS"/>
              </a:rPr>
              <a:t>Para:</a:t>
            </a:r>
            <a:endParaRPr lang="en-US" sz="5400" b="1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873" y="1623224"/>
            <a:ext cx="74759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/>
                <a:cs typeface="Comic Sans MS"/>
              </a:rPr>
              <a:t>in order to</a:t>
            </a:r>
            <a:endParaRPr lang="en-US" sz="3200" b="1" i="1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022" y="3268650"/>
            <a:ext cx="81190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omic Sans MS"/>
                <a:cs typeface="Comic Sans MS"/>
              </a:rPr>
              <a:t>Yo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fui</a:t>
            </a:r>
            <a:r>
              <a:rPr lang="en-US" sz="3200" b="1" dirty="0" smtClean="0">
                <a:latin typeface="Comic Sans MS"/>
                <a:cs typeface="Comic Sans MS"/>
              </a:rPr>
              <a:t> a la </a:t>
            </a:r>
            <a:r>
              <a:rPr lang="en-US" sz="3200" b="1" dirty="0" err="1" smtClean="0">
                <a:latin typeface="Comic Sans MS"/>
                <a:cs typeface="Comic Sans MS"/>
              </a:rPr>
              <a:t>biblioteca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para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smtClean="0">
                <a:latin typeface="Comic Sans MS"/>
                <a:cs typeface="Comic Sans MS"/>
              </a:rPr>
              <a:t>estudiar.</a:t>
            </a:r>
            <a:endParaRPr lang="en-US" sz="32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43020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1280"/>
            <a:ext cx="9144000" cy="675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/>
                <a:cs typeface="Comic Sans MS"/>
              </a:rPr>
              <a:t>1. El </a:t>
            </a:r>
            <a:r>
              <a:rPr lang="en-US" sz="3200" b="1" dirty="0" err="1" smtClean="0">
                <a:latin typeface="Comic Sans MS"/>
                <a:cs typeface="Comic Sans MS"/>
              </a:rPr>
              <a:t>tren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pasa</a:t>
            </a:r>
            <a:r>
              <a:rPr lang="en-US" sz="3200" b="1" dirty="0" smtClean="0">
                <a:latin typeface="Comic Sans MS"/>
                <a:cs typeface="Comic Sans MS"/>
              </a:rPr>
              <a:t> ______ Chicago.</a:t>
            </a:r>
          </a:p>
          <a:p>
            <a:pPr>
              <a:lnSpc>
                <a:spcPct val="140000"/>
              </a:lnSpc>
            </a:pPr>
            <a:r>
              <a:rPr lang="en-US" sz="3200" b="1" dirty="0" smtClean="0">
                <a:latin typeface="Comic Sans MS"/>
                <a:cs typeface="Comic Sans MS"/>
              </a:rPr>
              <a:t>2. Hay </a:t>
            </a:r>
            <a:r>
              <a:rPr lang="en-US" sz="3200" b="1" dirty="0" err="1" smtClean="0">
                <a:latin typeface="Comic Sans MS"/>
                <a:cs typeface="Comic Sans MS"/>
              </a:rPr>
              <a:t>que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terminar</a:t>
            </a:r>
            <a:r>
              <a:rPr lang="en-US" sz="3200" b="1" dirty="0" smtClean="0">
                <a:latin typeface="Comic Sans MS"/>
                <a:cs typeface="Comic Sans MS"/>
              </a:rPr>
              <a:t> la </a:t>
            </a:r>
            <a:r>
              <a:rPr lang="en-US" sz="3200" b="1" dirty="0" err="1" smtClean="0">
                <a:latin typeface="Comic Sans MS"/>
                <a:cs typeface="Comic Sans MS"/>
              </a:rPr>
              <a:t>tarea</a:t>
            </a:r>
            <a:r>
              <a:rPr lang="en-US" sz="3200" b="1" dirty="0" smtClean="0">
                <a:latin typeface="Comic Sans MS"/>
                <a:cs typeface="Comic Sans MS"/>
              </a:rPr>
              <a:t> ____  </a:t>
            </a:r>
            <a:r>
              <a:rPr lang="en-US" sz="3200" b="1" dirty="0" err="1" smtClean="0">
                <a:latin typeface="Comic Sans MS"/>
                <a:cs typeface="Comic Sans MS"/>
              </a:rPr>
              <a:t>manaña</a:t>
            </a:r>
            <a:r>
              <a:rPr lang="en-US" sz="3200" b="1" dirty="0" smtClean="0">
                <a:latin typeface="Comic Sans MS"/>
                <a:cs typeface="Comic Sans MS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sz="3200" b="1" dirty="0" smtClean="0">
                <a:latin typeface="Comic Sans MS"/>
                <a:cs typeface="Comic Sans MS"/>
              </a:rPr>
              <a:t>3. No </a:t>
            </a:r>
            <a:r>
              <a:rPr lang="en-US" sz="3200" b="1" dirty="0" err="1" smtClean="0">
                <a:latin typeface="Comic Sans MS"/>
                <a:cs typeface="Comic Sans MS"/>
              </a:rPr>
              <a:t>podemos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ir</a:t>
            </a:r>
            <a:r>
              <a:rPr lang="en-US" sz="3200" b="1" dirty="0" smtClean="0">
                <a:latin typeface="Comic Sans MS"/>
                <a:cs typeface="Comic Sans MS"/>
              </a:rPr>
              <a:t> a la playa _____ la </a:t>
            </a:r>
            <a:r>
              <a:rPr lang="en-US" sz="3200" b="1" dirty="0" err="1" smtClean="0">
                <a:latin typeface="Comic Sans MS"/>
                <a:cs typeface="Comic Sans MS"/>
              </a:rPr>
              <a:t>lluvia</a:t>
            </a:r>
            <a:r>
              <a:rPr lang="en-US" sz="3200" b="1" dirty="0" smtClean="0">
                <a:latin typeface="Comic Sans MS"/>
                <a:cs typeface="Comic Sans MS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sz="3200" b="1" dirty="0" smtClean="0">
                <a:latin typeface="Comic Sans MS"/>
                <a:cs typeface="Comic Sans MS"/>
              </a:rPr>
              <a:t>4. </a:t>
            </a:r>
            <a:r>
              <a:rPr lang="en-US" sz="3200" b="1" dirty="0" err="1" smtClean="0">
                <a:latin typeface="Comic Sans MS"/>
                <a:cs typeface="Comic Sans MS"/>
              </a:rPr>
              <a:t>Compré</a:t>
            </a:r>
            <a:r>
              <a:rPr lang="en-US" sz="3200" b="1" dirty="0" smtClean="0">
                <a:latin typeface="Comic Sans MS"/>
                <a:cs typeface="Comic Sans MS"/>
              </a:rPr>
              <a:t> el </a:t>
            </a:r>
            <a:r>
              <a:rPr lang="en-US" sz="3200" b="1" dirty="0" err="1" smtClean="0">
                <a:latin typeface="Comic Sans MS"/>
                <a:cs typeface="Comic Sans MS"/>
              </a:rPr>
              <a:t>jugo</a:t>
            </a:r>
            <a:r>
              <a:rPr lang="en-US" sz="3200" b="1" dirty="0" smtClean="0">
                <a:latin typeface="Comic Sans MS"/>
                <a:cs typeface="Comic Sans MS"/>
              </a:rPr>
              <a:t> _____ dos </a:t>
            </a:r>
            <a:r>
              <a:rPr lang="en-US" sz="3200" b="1" dirty="0" err="1" smtClean="0">
                <a:latin typeface="Comic Sans MS"/>
                <a:cs typeface="Comic Sans MS"/>
              </a:rPr>
              <a:t>dólares</a:t>
            </a:r>
            <a:r>
              <a:rPr lang="en-US" sz="3200" b="1" dirty="0" smtClean="0">
                <a:latin typeface="Comic Sans MS"/>
                <a:cs typeface="Comic Sans MS"/>
              </a:rPr>
              <a:t>. </a:t>
            </a:r>
          </a:p>
          <a:p>
            <a:pPr>
              <a:lnSpc>
                <a:spcPct val="140000"/>
              </a:lnSpc>
            </a:pPr>
            <a:r>
              <a:rPr lang="en-US" sz="3200" b="1" dirty="0" smtClean="0">
                <a:latin typeface="Comic Sans MS"/>
                <a:cs typeface="Comic Sans MS"/>
              </a:rPr>
              <a:t>5. No hay </a:t>
            </a:r>
            <a:r>
              <a:rPr lang="en-US" sz="3200" b="1" dirty="0" err="1" smtClean="0">
                <a:latin typeface="Comic Sans MS"/>
                <a:cs typeface="Comic Sans MS"/>
              </a:rPr>
              <a:t>nadie</a:t>
            </a:r>
            <a:r>
              <a:rPr lang="en-US" sz="3200" b="1" dirty="0" smtClean="0">
                <a:latin typeface="Comic Sans MS"/>
                <a:cs typeface="Comic Sans MS"/>
              </a:rPr>
              <a:t> _____ </a:t>
            </a:r>
            <a:r>
              <a:rPr lang="en-US" sz="3200" b="1" dirty="0" err="1" smtClean="0">
                <a:latin typeface="Comic Sans MS"/>
                <a:cs typeface="Comic Sans MS"/>
              </a:rPr>
              <a:t>aquí</a:t>
            </a:r>
            <a:r>
              <a:rPr lang="en-US" sz="3200" b="1" dirty="0" smtClean="0">
                <a:latin typeface="Comic Sans MS"/>
                <a:cs typeface="Comic Sans MS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sz="3200" b="1" dirty="0" smtClean="0">
                <a:latin typeface="Comic Sans MS"/>
                <a:cs typeface="Comic Sans MS"/>
              </a:rPr>
              <a:t>6. </a:t>
            </a:r>
            <a:r>
              <a:rPr lang="en-US" sz="3200" b="1" dirty="0" err="1" smtClean="0">
                <a:latin typeface="Comic Sans MS"/>
                <a:cs typeface="Comic Sans MS"/>
              </a:rPr>
              <a:t>Fueron</a:t>
            </a:r>
            <a:r>
              <a:rPr lang="en-US" sz="3200" b="1" dirty="0" smtClean="0">
                <a:latin typeface="Comic Sans MS"/>
                <a:cs typeface="Comic Sans MS"/>
              </a:rPr>
              <a:t> al </a:t>
            </a:r>
            <a:r>
              <a:rPr lang="en-US" sz="3200" b="1" dirty="0" err="1" smtClean="0">
                <a:latin typeface="Comic Sans MS"/>
                <a:cs typeface="Comic Sans MS"/>
              </a:rPr>
              <a:t>restaurante</a:t>
            </a:r>
            <a:r>
              <a:rPr lang="en-US" sz="3200" b="1" dirty="0" smtClean="0">
                <a:latin typeface="Comic Sans MS"/>
                <a:cs typeface="Comic Sans MS"/>
              </a:rPr>
              <a:t> ______ comer.</a:t>
            </a:r>
          </a:p>
          <a:p>
            <a:pPr>
              <a:lnSpc>
                <a:spcPct val="140000"/>
              </a:lnSpc>
            </a:pPr>
            <a:r>
              <a:rPr lang="en-US" sz="3200" b="1" dirty="0" smtClean="0">
                <a:latin typeface="Comic Sans MS"/>
                <a:cs typeface="Comic Sans MS"/>
              </a:rPr>
              <a:t>7. </a:t>
            </a:r>
            <a:r>
              <a:rPr lang="en-US" sz="3200" b="1" dirty="0" err="1" smtClean="0">
                <a:latin typeface="Comic Sans MS"/>
                <a:cs typeface="Comic Sans MS"/>
              </a:rPr>
              <a:t>Tengo</a:t>
            </a:r>
            <a:r>
              <a:rPr lang="en-US" sz="3200" b="1" dirty="0" smtClean="0">
                <a:latin typeface="Comic Sans MS"/>
                <a:cs typeface="Comic Sans MS"/>
              </a:rPr>
              <a:t> un </a:t>
            </a:r>
            <a:r>
              <a:rPr lang="en-US" sz="3200" b="1" dirty="0" err="1" smtClean="0">
                <a:latin typeface="Comic Sans MS"/>
                <a:cs typeface="Comic Sans MS"/>
              </a:rPr>
              <a:t>cuaderno</a:t>
            </a:r>
            <a:r>
              <a:rPr lang="en-US" sz="3200" b="1" dirty="0" smtClean="0">
                <a:latin typeface="Comic Sans MS"/>
                <a:cs typeface="Comic Sans MS"/>
              </a:rPr>
              <a:t> _____  </a:t>
            </a:r>
            <a:r>
              <a:rPr lang="en-US" sz="3200" b="1" dirty="0" err="1" smtClean="0">
                <a:latin typeface="Comic Sans MS"/>
                <a:cs typeface="Comic Sans MS"/>
              </a:rPr>
              <a:t>mis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apuntes</a:t>
            </a:r>
            <a:r>
              <a:rPr lang="en-US" sz="3200" b="1" dirty="0" smtClean="0">
                <a:latin typeface="Comic Sans MS"/>
                <a:cs typeface="Comic Sans MS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sz="3200" b="1" dirty="0" smtClean="0">
                <a:latin typeface="Comic Sans MS"/>
                <a:cs typeface="Comic Sans MS"/>
              </a:rPr>
              <a:t>8. </a:t>
            </a:r>
            <a:r>
              <a:rPr lang="en-US" sz="3200" b="1" dirty="0" err="1" smtClean="0">
                <a:latin typeface="Comic Sans MS"/>
                <a:cs typeface="Comic Sans MS"/>
              </a:rPr>
              <a:t>Estas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flores</a:t>
            </a:r>
            <a:r>
              <a:rPr lang="en-US" sz="3200" b="1" dirty="0" smtClean="0">
                <a:latin typeface="Comic Sans MS"/>
                <a:cs typeface="Comic Sans MS"/>
              </a:rPr>
              <a:t> son _____  mi </a:t>
            </a:r>
            <a:r>
              <a:rPr lang="en-US" sz="3200" b="1" dirty="0" err="1" smtClean="0">
                <a:latin typeface="Comic Sans MS"/>
                <a:cs typeface="Comic Sans MS"/>
              </a:rPr>
              <a:t>novia</a:t>
            </a:r>
            <a:r>
              <a:rPr lang="en-US" sz="3200" b="1" dirty="0" smtClean="0">
                <a:latin typeface="Comic Sans MS"/>
                <a:cs typeface="Comic Sans MS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sz="3200" b="1" dirty="0" smtClean="0">
                <a:latin typeface="Comic Sans MS"/>
                <a:cs typeface="Comic Sans MS"/>
              </a:rPr>
              <a:t>9. Carlos </a:t>
            </a:r>
            <a:r>
              <a:rPr lang="en-US" sz="3200" b="1" dirty="0" err="1" smtClean="0">
                <a:latin typeface="Comic Sans MS"/>
                <a:cs typeface="Comic Sans MS"/>
              </a:rPr>
              <a:t>fue</a:t>
            </a:r>
            <a:r>
              <a:rPr lang="en-US" sz="3200" b="1" dirty="0" smtClean="0">
                <a:latin typeface="Comic Sans MS"/>
                <a:cs typeface="Comic Sans MS"/>
              </a:rPr>
              <a:t> a la </a:t>
            </a:r>
            <a:r>
              <a:rPr lang="en-US" sz="3200" b="1" dirty="0" err="1" smtClean="0">
                <a:latin typeface="Comic Sans MS"/>
                <a:cs typeface="Comic Sans MS"/>
              </a:rPr>
              <a:t>farmicia</a:t>
            </a:r>
            <a:r>
              <a:rPr lang="en-US" sz="3200" b="1" dirty="0" smtClean="0">
                <a:latin typeface="Comic Sans MS"/>
                <a:cs typeface="Comic Sans MS"/>
              </a:rPr>
              <a:t> _____ </a:t>
            </a:r>
            <a:r>
              <a:rPr lang="en-US" sz="3200" b="1" dirty="0" err="1" smtClean="0">
                <a:latin typeface="Comic Sans MS"/>
                <a:cs typeface="Comic Sans MS"/>
              </a:rPr>
              <a:t>medicina</a:t>
            </a:r>
            <a:r>
              <a:rPr lang="en-US" sz="3200" b="1" dirty="0" smtClean="0">
                <a:latin typeface="Comic Sans MS"/>
                <a:cs typeface="Comic Sans MS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sz="3200" b="1" dirty="0" smtClean="0">
                <a:latin typeface="Comic Sans MS"/>
                <a:cs typeface="Comic Sans MS"/>
              </a:rPr>
              <a:t>10. </a:t>
            </a:r>
            <a:r>
              <a:rPr lang="en-US" sz="3200" b="1" dirty="0" err="1" smtClean="0">
                <a:latin typeface="Comic Sans MS"/>
                <a:cs typeface="Comic Sans MS"/>
              </a:rPr>
              <a:t>Compré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este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libro</a:t>
            </a:r>
            <a:r>
              <a:rPr lang="en-US" sz="3200" b="1" dirty="0" smtClean="0">
                <a:latin typeface="Comic Sans MS"/>
                <a:cs typeface="Comic Sans MS"/>
              </a:rPr>
              <a:t> _____ mi </a:t>
            </a:r>
            <a:r>
              <a:rPr lang="en-US" sz="3200" b="1" dirty="0" err="1" smtClean="0">
                <a:latin typeface="Comic Sans MS"/>
                <a:cs typeface="Comic Sans MS"/>
              </a:rPr>
              <a:t>amiga</a:t>
            </a:r>
            <a:r>
              <a:rPr lang="en-US" sz="3200" b="1" dirty="0" smtClean="0">
                <a:latin typeface="Comic Sans MS"/>
                <a:cs typeface="Comic Sans MS"/>
              </a:rPr>
              <a:t>.</a:t>
            </a:r>
            <a:endParaRPr lang="en-US" sz="3200" b="1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5282" y="111179"/>
            <a:ext cx="1753873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omic Sans MS"/>
                <a:cs typeface="Comic Sans MS"/>
              </a:rPr>
              <a:t>por</a:t>
            </a:r>
            <a:endParaRPr lang="en-US" sz="3200" b="1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0995" y="751044"/>
            <a:ext cx="1367547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omic Sans MS"/>
                <a:cs typeface="Comic Sans MS"/>
              </a:rPr>
              <a:t>para</a:t>
            </a:r>
            <a:endParaRPr lang="en-US" sz="3200" b="1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7070" y="1405067"/>
            <a:ext cx="1451092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omic Sans MS"/>
                <a:cs typeface="Comic Sans MS"/>
              </a:rPr>
              <a:t>por</a:t>
            </a:r>
            <a:endParaRPr lang="en-US" sz="3200" b="1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5280" y="2136709"/>
            <a:ext cx="1467801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omic Sans MS"/>
                <a:cs typeface="Comic Sans MS"/>
              </a:rPr>
              <a:t>por</a:t>
            </a:r>
            <a:endParaRPr lang="en-US" sz="3200" b="1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7683" y="2814371"/>
            <a:ext cx="1484510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omic Sans MS"/>
                <a:cs typeface="Comic Sans MS"/>
              </a:rPr>
              <a:t>por</a:t>
            </a:r>
            <a:endParaRPr lang="en-US" sz="3200" b="1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0728" y="3503791"/>
            <a:ext cx="1753873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omic Sans MS"/>
                <a:cs typeface="Comic Sans MS"/>
              </a:rPr>
              <a:t>para</a:t>
            </a:r>
            <a:endParaRPr lang="en-US" sz="3200" b="1" dirty="0"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3768" y="4179457"/>
            <a:ext cx="1537228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omic Sans MS"/>
                <a:cs typeface="Comic Sans MS"/>
              </a:rPr>
              <a:t>para</a:t>
            </a:r>
            <a:endParaRPr lang="en-US" sz="3200" b="1" dirty="0"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9937" y="4785899"/>
            <a:ext cx="1484511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omic Sans MS"/>
                <a:cs typeface="Comic Sans MS"/>
              </a:rPr>
              <a:t>para</a:t>
            </a:r>
            <a:endParaRPr lang="en-US" sz="3200" b="1" dirty="0"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6913" y="5532116"/>
            <a:ext cx="1484511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omic Sans MS"/>
                <a:cs typeface="Comic Sans MS"/>
              </a:rPr>
              <a:t>por</a:t>
            </a:r>
            <a:endParaRPr lang="en-US" sz="3200" b="1" dirty="0"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1176" y="6222114"/>
            <a:ext cx="1469820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Comic Sans MS"/>
                <a:cs typeface="Comic Sans MS"/>
              </a:rPr>
              <a:t>para</a:t>
            </a:r>
            <a:endParaRPr lang="en-US" sz="32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3004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2874" y="699894"/>
            <a:ext cx="1550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Comic Sans MS"/>
                <a:cs typeface="Comic Sans MS"/>
              </a:rPr>
              <a:t>Por</a:t>
            </a:r>
            <a:r>
              <a:rPr lang="en-US" sz="5400" b="1" dirty="0" smtClean="0">
                <a:latin typeface="Comic Sans MS"/>
                <a:cs typeface="Comic Sans MS"/>
              </a:rPr>
              <a:t>:</a:t>
            </a:r>
            <a:endParaRPr lang="en-US" sz="5400" b="1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873" y="1623224"/>
            <a:ext cx="7475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/>
                <a:cs typeface="Comic Sans MS"/>
              </a:rPr>
              <a:t>all over</a:t>
            </a:r>
          </a:p>
          <a:p>
            <a:r>
              <a:rPr lang="en-US" sz="3200" b="1" dirty="0" smtClean="0">
                <a:latin typeface="Comic Sans MS"/>
                <a:cs typeface="Comic Sans MS"/>
              </a:rPr>
              <a:t>by</a:t>
            </a:r>
          </a:p>
          <a:p>
            <a:r>
              <a:rPr lang="en-US" sz="3200" b="1" dirty="0" smtClean="0">
                <a:latin typeface="Comic Sans MS"/>
                <a:cs typeface="Comic Sans MS"/>
              </a:rPr>
              <a:t>through</a:t>
            </a:r>
          </a:p>
          <a:p>
            <a:r>
              <a:rPr lang="en-US" sz="3200" b="1" dirty="0" smtClean="0">
                <a:latin typeface="Comic Sans MS"/>
                <a:cs typeface="Comic Sans MS"/>
              </a:rPr>
              <a:t>along</a:t>
            </a:r>
          </a:p>
          <a:p>
            <a:r>
              <a:rPr lang="en-US" sz="3200" b="1" dirty="0" smtClean="0">
                <a:latin typeface="Comic Sans MS"/>
                <a:cs typeface="Comic Sans MS"/>
              </a:rPr>
              <a:t>in a general area</a:t>
            </a:r>
            <a:endParaRPr lang="en-US" sz="3200" b="1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022" y="4892226"/>
            <a:ext cx="7475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omic Sans MS"/>
                <a:cs typeface="Comic Sans MS"/>
              </a:rPr>
              <a:t>Después</a:t>
            </a:r>
            <a:r>
              <a:rPr lang="en-US" sz="3200" b="1" dirty="0" smtClean="0">
                <a:latin typeface="Comic Sans MS"/>
                <a:cs typeface="Comic Sans MS"/>
              </a:rPr>
              <a:t> de </a:t>
            </a:r>
            <a:r>
              <a:rPr lang="en-US" sz="3200" b="1" dirty="0" err="1" smtClean="0">
                <a:latin typeface="Comic Sans MS"/>
                <a:cs typeface="Comic Sans MS"/>
              </a:rPr>
              <a:t>pasar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por</a:t>
            </a:r>
            <a:r>
              <a:rPr lang="en-US" sz="3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 smtClean="0">
                <a:latin typeface="Comic Sans MS"/>
                <a:cs typeface="Comic Sans MS"/>
              </a:rPr>
              <a:t>el </a:t>
            </a:r>
            <a:r>
              <a:rPr lang="en-US" sz="3200" b="1" dirty="0" err="1" smtClean="0">
                <a:latin typeface="Comic Sans MS"/>
                <a:cs typeface="Comic Sans MS"/>
              </a:rPr>
              <a:t>banco</a:t>
            </a:r>
            <a:r>
              <a:rPr lang="en-US" sz="3200" b="1" dirty="0" smtClean="0">
                <a:latin typeface="Comic Sans MS"/>
                <a:cs typeface="Comic Sans MS"/>
              </a:rPr>
              <a:t>, </a:t>
            </a:r>
            <a:r>
              <a:rPr lang="en-US" sz="3200" b="1" dirty="0" err="1" smtClean="0">
                <a:latin typeface="Comic Sans MS"/>
                <a:cs typeface="Comic Sans MS"/>
              </a:rPr>
              <a:t>dimos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una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vuelta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por</a:t>
            </a:r>
            <a:r>
              <a:rPr lang="en-US" sz="3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 smtClean="0">
                <a:latin typeface="Comic Sans MS"/>
                <a:cs typeface="Comic Sans MS"/>
              </a:rPr>
              <a:t>el </a:t>
            </a:r>
            <a:r>
              <a:rPr lang="en-US" sz="3200" b="1" dirty="0" err="1" smtClean="0">
                <a:latin typeface="Comic Sans MS"/>
                <a:cs typeface="Comic Sans MS"/>
              </a:rPr>
              <a:t>mercado</a:t>
            </a:r>
            <a:r>
              <a:rPr lang="en-US" sz="3200" b="1" dirty="0" smtClean="0">
                <a:latin typeface="Comic Sans MS"/>
                <a:cs typeface="Comic Sans MS"/>
              </a:rPr>
              <a:t>.</a:t>
            </a:r>
            <a:endParaRPr lang="en-US" sz="32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13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2874" y="699894"/>
            <a:ext cx="1550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Comic Sans MS"/>
                <a:cs typeface="Comic Sans MS"/>
              </a:rPr>
              <a:t>Por</a:t>
            </a:r>
            <a:r>
              <a:rPr lang="en-US" sz="5400" b="1" dirty="0" smtClean="0">
                <a:latin typeface="Comic Sans MS"/>
                <a:cs typeface="Comic Sans MS"/>
              </a:rPr>
              <a:t>:</a:t>
            </a:r>
            <a:endParaRPr lang="en-US" sz="5400" b="1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873" y="1623224"/>
            <a:ext cx="7475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/>
                <a:cs typeface="Comic Sans MS"/>
              </a:rPr>
              <a:t>for a period of time</a:t>
            </a:r>
          </a:p>
          <a:p>
            <a:r>
              <a:rPr lang="en-US" sz="3200" b="1" dirty="0" smtClean="0">
                <a:latin typeface="Comic Sans MS"/>
                <a:cs typeface="Comic Sans MS"/>
              </a:rPr>
              <a:t>during a period of time</a:t>
            </a:r>
            <a:endParaRPr lang="en-US" sz="3200" b="1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022" y="3268650"/>
            <a:ext cx="74759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omic Sans MS"/>
                <a:cs typeface="Comic Sans MS"/>
              </a:rPr>
              <a:t>Nosotros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estudiamos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por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cinco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horas</a:t>
            </a:r>
            <a:r>
              <a:rPr lang="en-US" sz="3200" b="1" dirty="0" smtClean="0">
                <a:latin typeface="Comic Sans MS"/>
                <a:cs typeface="Comic Sans MS"/>
              </a:rPr>
              <a:t>.</a:t>
            </a:r>
          </a:p>
          <a:p>
            <a:endParaRPr lang="en-US" sz="3200" b="1" dirty="0">
              <a:latin typeface="Comic Sans MS"/>
              <a:cs typeface="Comic Sans MS"/>
            </a:endParaRPr>
          </a:p>
          <a:p>
            <a:r>
              <a:rPr lang="en-US" sz="3200" b="1" dirty="0" err="1" smtClean="0">
                <a:latin typeface="Comic Sans MS"/>
                <a:cs typeface="Comic Sans MS"/>
              </a:rPr>
              <a:t>Viví</a:t>
            </a:r>
            <a:r>
              <a:rPr lang="en-US" sz="3200" b="1" dirty="0" smtClean="0">
                <a:latin typeface="Comic Sans MS"/>
                <a:cs typeface="Comic Sans MS"/>
              </a:rPr>
              <a:t> en Moorpark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por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ocho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años</a:t>
            </a:r>
            <a:r>
              <a:rPr lang="en-US" sz="3200" b="1" dirty="0" smtClean="0">
                <a:latin typeface="Comic Sans MS"/>
                <a:cs typeface="Comic Sans MS"/>
              </a:rPr>
              <a:t>.</a:t>
            </a:r>
            <a:endParaRPr lang="en-US" sz="32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0700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2874" y="699894"/>
            <a:ext cx="1550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Comic Sans MS"/>
                <a:cs typeface="Comic Sans MS"/>
              </a:rPr>
              <a:t>Por</a:t>
            </a:r>
            <a:r>
              <a:rPr lang="en-US" sz="5400" b="1" dirty="0" smtClean="0">
                <a:latin typeface="Comic Sans MS"/>
                <a:cs typeface="Comic Sans MS"/>
              </a:rPr>
              <a:t>:</a:t>
            </a:r>
            <a:endParaRPr lang="en-US" sz="5400" b="1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873" y="1623224"/>
            <a:ext cx="7475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/>
                <a:cs typeface="Comic Sans MS"/>
              </a:rPr>
              <a:t>for in the sense of </a:t>
            </a:r>
            <a:r>
              <a:rPr lang="en-US" sz="3200" b="1" i="1" dirty="0" smtClean="0">
                <a:latin typeface="Comic Sans MS"/>
                <a:cs typeface="Comic Sans MS"/>
              </a:rPr>
              <a:t>because of</a:t>
            </a:r>
            <a:r>
              <a:rPr lang="en-US" sz="3200" b="1" dirty="0" smtClean="0">
                <a:latin typeface="Comic Sans MS"/>
                <a:cs typeface="Comic Sans MS"/>
              </a:rPr>
              <a:t> or </a:t>
            </a:r>
            <a:r>
              <a:rPr lang="en-US" sz="3200" b="1" i="1" dirty="0" smtClean="0">
                <a:latin typeface="Comic Sans MS"/>
                <a:cs typeface="Comic Sans MS"/>
              </a:rPr>
              <a:t>due to something</a:t>
            </a:r>
            <a:endParaRPr lang="en-US" sz="3200" b="1" i="1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022" y="3268650"/>
            <a:ext cx="8119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/>
                <a:cs typeface="Comic Sans MS"/>
              </a:rPr>
              <a:t>Gracias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por</a:t>
            </a:r>
            <a:r>
              <a:rPr lang="en-US" sz="3200" b="1" dirty="0" smtClean="0">
                <a:latin typeface="Comic Sans MS"/>
                <a:cs typeface="Comic Sans MS"/>
              </a:rPr>
              <a:t> el collar.</a:t>
            </a:r>
          </a:p>
          <a:p>
            <a:endParaRPr lang="en-US" sz="3200" b="1" dirty="0">
              <a:latin typeface="Comic Sans MS"/>
              <a:cs typeface="Comic Sans MS"/>
            </a:endParaRPr>
          </a:p>
          <a:p>
            <a:r>
              <a:rPr lang="en-US" sz="3200" b="1" dirty="0" smtClean="0">
                <a:latin typeface="Comic Sans MS"/>
                <a:cs typeface="Comic Sans MS"/>
              </a:rPr>
              <a:t>No </a:t>
            </a:r>
            <a:r>
              <a:rPr lang="en-US" sz="3200" b="1" dirty="0" err="1" smtClean="0">
                <a:latin typeface="Comic Sans MS"/>
                <a:cs typeface="Comic Sans MS"/>
              </a:rPr>
              <a:t>podemos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acampar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por</a:t>
            </a:r>
            <a:r>
              <a:rPr lang="en-US" sz="3200" b="1" dirty="0" smtClean="0">
                <a:latin typeface="Comic Sans MS"/>
                <a:cs typeface="Comic Sans MS"/>
              </a:rPr>
              <a:t> la </a:t>
            </a:r>
            <a:r>
              <a:rPr lang="en-US" sz="3200" b="1" dirty="0" err="1" smtClean="0">
                <a:latin typeface="Comic Sans MS"/>
                <a:cs typeface="Comic Sans MS"/>
              </a:rPr>
              <a:t>tormenta</a:t>
            </a:r>
            <a:r>
              <a:rPr lang="en-US" sz="3200" b="1" dirty="0" smtClean="0">
                <a:latin typeface="Comic Sans MS"/>
                <a:cs typeface="Comic Sans MS"/>
              </a:rPr>
              <a:t>.</a:t>
            </a:r>
            <a:endParaRPr lang="en-US" sz="32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6589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2874" y="699894"/>
            <a:ext cx="1550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Comic Sans MS"/>
                <a:cs typeface="Comic Sans MS"/>
              </a:rPr>
              <a:t>Por</a:t>
            </a:r>
            <a:r>
              <a:rPr lang="en-US" sz="5400" b="1" dirty="0" smtClean="0">
                <a:latin typeface="Comic Sans MS"/>
                <a:cs typeface="Comic Sans MS"/>
              </a:rPr>
              <a:t>:</a:t>
            </a:r>
            <a:endParaRPr lang="en-US" sz="5400" b="1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873" y="1623224"/>
            <a:ext cx="7475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/>
                <a:cs typeface="Comic Sans MS"/>
              </a:rPr>
              <a:t>Exchange something or when buying </a:t>
            </a:r>
            <a:r>
              <a:rPr lang="en-US" sz="3200" b="1" dirty="0">
                <a:latin typeface="Comic Sans MS"/>
                <a:cs typeface="Comic Sans MS"/>
              </a:rPr>
              <a:t>s</a:t>
            </a:r>
            <a:r>
              <a:rPr lang="en-US" sz="3200" b="1" dirty="0" smtClean="0">
                <a:latin typeface="Comic Sans MS"/>
                <a:cs typeface="Comic Sans MS"/>
              </a:rPr>
              <a:t>omething</a:t>
            </a:r>
            <a:endParaRPr lang="en-US" sz="3200" b="1" i="1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022" y="3268650"/>
            <a:ext cx="8119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omic Sans MS"/>
                <a:cs typeface="Comic Sans MS"/>
              </a:rPr>
              <a:t>Te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doy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este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lápiz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por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esa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pluma</a:t>
            </a:r>
            <a:r>
              <a:rPr lang="en-US" sz="3200" b="1" dirty="0" smtClean="0">
                <a:latin typeface="Comic Sans MS"/>
                <a:cs typeface="Comic Sans MS"/>
              </a:rPr>
              <a:t>.</a:t>
            </a:r>
          </a:p>
          <a:p>
            <a:endParaRPr lang="en-US" sz="3200" b="1" dirty="0">
              <a:latin typeface="Comic Sans MS"/>
              <a:cs typeface="Comic Sans MS"/>
            </a:endParaRPr>
          </a:p>
          <a:p>
            <a:r>
              <a:rPr lang="en-US" sz="3200" b="1" dirty="0" err="1" smtClean="0">
                <a:latin typeface="Comic Sans MS"/>
                <a:cs typeface="Comic Sans MS"/>
              </a:rPr>
              <a:t>Pagué</a:t>
            </a:r>
            <a:r>
              <a:rPr lang="en-US" sz="3200" b="1" dirty="0" smtClean="0">
                <a:latin typeface="Comic Sans MS"/>
                <a:cs typeface="Comic Sans MS"/>
              </a:rPr>
              <a:t> $15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por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esa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blusa</a:t>
            </a:r>
            <a:r>
              <a:rPr lang="en-US" sz="3200" b="1" dirty="0" smtClean="0">
                <a:latin typeface="Comic Sans MS"/>
                <a:cs typeface="Comic Sans MS"/>
              </a:rPr>
              <a:t>.</a:t>
            </a:r>
            <a:endParaRPr lang="en-US" sz="32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97231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2874" y="699894"/>
            <a:ext cx="1550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Comic Sans MS"/>
                <a:cs typeface="Comic Sans MS"/>
              </a:rPr>
              <a:t>Por</a:t>
            </a:r>
            <a:r>
              <a:rPr lang="en-US" sz="5400" b="1" dirty="0" smtClean="0">
                <a:latin typeface="Comic Sans MS"/>
                <a:cs typeface="Comic Sans MS"/>
              </a:rPr>
              <a:t>:</a:t>
            </a:r>
            <a:endParaRPr lang="en-US" sz="5400" b="1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873" y="1623224"/>
            <a:ext cx="7475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/>
                <a:cs typeface="Comic Sans MS"/>
              </a:rPr>
              <a:t>Through something or by means of something</a:t>
            </a:r>
            <a:endParaRPr lang="en-US" sz="3200" b="1" i="1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022" y="3268650"/>
            <a:ext cx="8119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omic Sans MS"/>
                <a:cs typeface="Comic Sans MS"/>
              </a:rPr>
              <a:t>Caminamos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por</a:t>
            </a:r>
            <a:r>
              <a:rPr lang="en-US" sz="3200" b="1" dirty="0" smtClean="0">
                <a:latin typeface="Comic Sans MS"/>
                <a:cs typeface="Comic Sans MS"/>
              </a:rPr>
              <a:t> el </a:t>
            </a:r>
            <a:r>
              <a:rPr lang="en-US" sz="3200" b="1" dirty="0" err="1" smtClean="0">
                <a:latin typeface="Comic Sans MS"/>
                <a:cs typeface="Comic Sans MS"/>
              </a:rPr>
              <a:t>parque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ayer</a:t>
            </a:r>
            <a:r>
              <a:rPr lang="en-US" sz="3200" b="1" dirty="0" smtClean="0">
                <a:latin typeface="Comic Sans MS"/>
                <a:cs typeface="Comic Sans MS"/>
              </a:rPr>
              <a:t>.</a:t>
            </a:r>
          </a:p>
          <a:p>
            <a:endParaRPr lang="en-US" sz="3200" b="1" dirty="0">
              <a:latin typeface="Comic Sans MS"/>
              <a:cs typeface="Comic Sans MS"/>
            </a:endParaRPr>
          </a:p>
          <a:p>
            <a:r>
              <a:rPr lang="en-US" sz="3200" b="1" dirty="0" err="1" smtClean="0">
                <a:latin typeface="Comic Sans MS"/>
                <a:cs typeface="Comic Sans MS"/>
              </a:rPr>
              <a:t>Viajé</a:t>
            </a:r>
            <a:r>
              <a:rPr lang="en-US" sz="3200" b="1" dirty="0" smtClean="0">
                <a:latin typeface="Comic Sans MS"/>
                <a:cs typeface="Comic Sans MS"/>
              </a:rPr>
              <a:t> a </a:t>
            </a:r>
            <a:r>
              <a:rPr lang="en-US" sz="3200" b="1" dirty="0" err="1">
                <a:latin typeface="Comic Sans MS"/>
                <a:cs typeface="Comic Sans MS"/>
              </a:rPr>
              <a:t>E</a:t>
            </a:r>
            <a:r>
              <a:rPr lang="en-US" sz="3200" b="1" dirty="0" err="1" smtClean="0">
                <a:latin typeface="Comic Sans MS"/>
                <a:cs typeface="Comic Sans MS"/>
              </a:rPr>
              <a:t>spaña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por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avión</a:t>
            </a:r>
            <a:r>
              <a:rPr lang="en-US" sz="3200" b="1" dirty="0" smtClean="0">
                <a:latin typeface="Comic Sans MS"/>
                <a:cs typeface="Comic Sans MS"/>
              </a:rPr>
              <a:t>.</a:t>
            </a:r>
            <a:endParaRPr lang="en-US" sz="32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8363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2874" y="699894"/>
            <a:ext cx="1550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Comic Sans MS"/>
                <a:cs typeface="Comic Sans MS"/>
              </a:rPr>
              <a:t>Por</a:t>
            </a:r>
            <a:r>
              <a:rPr lang="en-US" sz="5400" b="1" dirty="0" smtClean="0">
                <a:latin typeface="Comic Sans MS"/>
                <a:cs typeface="Comic Sans MS"/>
              </a:rPr>
              <a:t>:</a:t>
            </a:r>
            <a:endParaRPr lang="en-US" sz="5400" b="1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873" y="1623224"/>
            <a:ext cx="74759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/>
                <a:cs typeface="Comic Sans MS"/>
              </a:rPr>
              <a:t>for + noun</a:t>
            </a:r>
            <a:endParaRPr lang="en-US" sz="3200" b="1" i="1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022" y="3268650"/>
            <a:ext cx="81190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omic Sans MS"/>
                <a:cs typeface="Comic Sans MS"/>
              </a:rPr>
              <a:t>Fui</a:t>
            </a:r>
            <a:r>
              <a:rPr lang="en-US" sz="3200" b="1" dirty="0" smtClean="0">
                <a:latin typeface="Comic Sans MS"/>
                <a:cs typeface="Comic Sans MS"/>
              </a:rPr>
              <a:t> al </a:t>
            </a:r>
            <a:r>
              <a:rPr lang="en-US" sz="3200" b="1" dirty="0" err="1" smtClean="0">
                <a:latin typeface="Comic Sans MS"/>
                <a:cs typeface="Comic Sans MS"/>
              </a:rPr>
              <a:t>mercado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por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huevos</a:t>
            </a:r>
            <a:r>
              <a:rPr lang="en-US" sz="3200" b="1" dirty="0" smtClean="0">
                <a:latin typeface="Comic Sans MS"/>
                <a:cs typeface="Comic Sans MS"/>
              </a:rPr>
              <a:t> y pan.</a:t>
            </a:r>
            <a:endParaRPr lang="en-US" sz="32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777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2874" y="699894"/>
            <a:ext cx="1956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Comic Sans MS"/>
                <a:cs typeface="Comic Sans MS"/>
              </a:rPr>
              <a:t>Para:</a:t>
            </a:r>
            <a:endParaRPr lang="en-US" sz="5400" b="1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873" y="1623224"/>
            <a:ext cx="74759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/>
                <a:cs typeface="Comic Sans MS"/>
              </a:rPr>
              <a:t>To or towards a place</a:t>
            </a:r>
            <a:endParaRPr lang="en-US" sz="3200" b="1" i="1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022" y="3268650"/>
            <a:ext cx="81190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/>
                <a:cs typeface="Comic Sans MS"/>
              </a:rPr>
              <a:t>¿</a:t>
            </a:r>
            <a:r>
              <a:rPr lang="en-US" sz="3200" b="1" dirty="0" err="1" smtClean="0">
                <a:latin typeface="Comic Sans MS"/>
                <a:cs typeface="Comic Sans MS"/>
              </a:rPr>
              <a:t>Vamos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bien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para</a:t>
            </a:r>
            <a:r>
              <a:rPr lang="en-US" sz="3200" b="1" dirty="0" smtClean="0">
                <a:latin typeface="Comic Sans MS"/>
                <a:cs typeface="Comic Sans MS"/>
              </a:rPr>
              <a:t> el hotel Regal?</a:t>
            </a:r>
            <a:endParaRPr lang="en-US" sz="32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39555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2874" y="699894"/>
            <a:ext cx="1956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Comic Sans MS"/>
                <a:cs typeface="Comic Sans MS"/>
              </a:rPr>
              <a:t>Para:</a:t>
            </a:r>
            <a:endParaRPr lang="en-US" sz="5400" b="1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873" y="1623224"/>
            <a:ext cx="7475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/>
                <a:cs typeface="Comic Sans MS"/>
              </a:rPr>
              <a:t>For to indicate a goal, intended use or deadline</a:t>
            </a:r>
            <a:endParaRPr lang="en-US" sz="3200" b="1" i="1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022" y="3268650"/>
            <a:ext cx="81190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omic Sans MS"/>
                <a:cs typeface="Comic Sans MS"/>
              </a:rPr>
              <a:t>Esta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caja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es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para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mis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cosas</a:t>
            </a:r>
            <a:r>
              <a:rPr lang="en-US" sz="3200" b="1" dirty="0" smtClean="0">
                <a:latin typeface="Comic Sans MS"/>
                <a:cs typeface="Comic Sans MS"/>
              </a:rPr>
              <a:t>.</a:t>
            </a:r>
          </a:p>
          <a:p>
            <a:endParaRPr lang="en-US" sz="3200" b="1" dirty="0">
              <a:latin typeface="Comic Sans MS"/>
              <a:cs typeface="Comic Sans MS"/>
            </a:endParaRPr>
          </a:p>
          <a:p>
            <a:r>
              <a:rPr lang="en-US" sz="3200" b="1" dirty="0" err="1" smtClean="0">
                <a:latin typeface="Comic Sans MS"/>
                <a:cs typeface="Comic Sans MS"/>
              </a:rPr>
              <a:t>Necesito</a:t>
            </a:r>
            <a:r>
              <a:rPr lang="en-US" sz="3200" b="1" dirty="0" smtClean="0">
                <a:latin typeface="Comic Sans MS"/>
                <a:cs typeface="Comic Sans MS"/>
              </a:rPr>
              <a:t> un </a:t>
            </a:r>
            <a:r>
              <a:rPr lang="en-US" sz="3200" b="1" dirty="0" err="1" smtClean="0">
                <a:latin typeface="Comic Sans MS"/>
                <a:cs typeface="Comic Sans MS"/>
              </a:rPr>
              <a:t>vestido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para</a:t>
            </a:r>
            <a:r>
              <a:rPr lang="en-US" sz="3200" b="1" dirty="0" smtClean="0">
                <a:latin typeface="Comic Sans MS"/>
                <a:cs typeface="Comic Sans MS"/>
              </a:rPr>
              <a:t> la fiesta.</a:t>
            </a:r>
          </a:p>
          <a:p>
            <a:endParaRPr lang="en-US" sz="3200" b="1" dirty="0">
              <a:latin typeface="Comic Sans MS"/>
              <a:cs typeface="Comic Sans MS"/>
            </a:endParaRPr>
          </a:p>
          <a:p>
            <a:r>
              <a:rPr lang="en-US" sz="3200" b="1" dirty="0" err="1" smtClean="0">
                <a:latin typeface="Comic Sans MS"/>
                <a:cs typeface="Comic Sans MS"/>
              </a:rPr>
              <a:t>Tengo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que</a:t>
            </a:r>
            <a:r>
              <a:rPr lang="en-US" sz="3200" b="1" dirty="0" smtClean="0">
                <a:latin typeface="Comic Sans MS"/>
                <a:cs typeface="Comic Sans MS"/>
              </a:rPr>
              <a:t> leer </a:t>
            </a:r>
            <a:r>
              <a:rPr lang="en-US" sz="3200" b="1" dirty="0" err="1" smtClean="0">
                <a:latin typeface="Comic Sans MS"/>
                <a:cs typeface="Comic Sans MS"/>
              </a:rPr>
              <a:t>este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libro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para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sz="3200" b="1" dirty="0" err="1" smtClean="0">
                <a:latin typeface="Comic Sans MS"/>
                <a:cs typeface="Comic Sans MS"/>
              </a:rPr>
              <a:t>mañana</a:t>
            </a:r>
            <a:r>
              <a:rPr lang="en-US" sz="3200" b="1" dirty="0" smtClean="0">
                <a:latin typeface="Comic Sans MS"/>
                <a:cs typeface="Comic Sans MS"/>
              </a:rPr>
              <a:t>.</a:t>
            </a:r>
            <a:endParaRPr lang="en-US" sz="32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14142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321</Words>
  <Application>Microsoft Macintosh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Por V Para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 V Para</dc:title>
  <dc:creator>SUSAN RAMAGE</dc:creator>
  <cp:lastModifiedBy>Susan Ramage</cp:lastModifiedBy>
  <cp:revision>11</cp:revision>
  <dcterms:created xsi:type="dcterms:W3CDTF">2018-05-02T02:02:50Z</dcterms:created>
  <dcterms:modified xsi:type="dcterms:W3CDTF">2018-05-02T17:03:20Z</dcterms:modified>
</cp:coreProperties>
</file>